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308" r:id="rId2"/>
    <p:sldId id="344" r:id="rId3"/>
    <p:sldId id="345" r:id="rId4"/>
    <p:sldId id="346" r:id="rId5"/>
    <p:sldId id="347" r:id="rId6"/>
    <p:sldId id="293" r:id="rId7"/>
    <p:sldId id="358" r:id="rId8"/>
    <p:sldId id="266" r:id="rId9"/>
    <p:sldId id="350" r:id="rId10"/>
    <p:sldId id="362" r:id="rId11"/>
    <p:sldId id="331" r:id="rId12"/>
    <p:sldId id="368" r:id="rId13"/>
    <p:sldId id="369" r:id="rId14"/>
    <p:sldId id="356" r:id="rId15"/>
    <p:sldId id="357" r:id="rId16"/>
    <p:sldId id="361" r:id="rId17"/>
    <p:sldId id="319" r:id="rId18"/>
    <p:sldId id="320" r:id="rId19"/>
    <p:sldId id="354" r:id="rId20"/>
    <p:sldId id="355" r:id="rId21"/>
    <p:sldId id="325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313" r:id="rId32"/>
    <p:sldId id="314" r:id="rId33"/>
    <p:sldId id="315" r:id="rId34"/>
    <p:sldId id="340" r:id="rId35"/>
    <p:sldId id="341" r:id="rId36"/>
    <p:sldId id="327" r:id="rId37"/>
    <p:sldId id="267" r:id="rId38"/>
    <p:sldId id="268" r:id="rId39"/>
    <p:sldId id="333" r:id="rId40"/>
    <p:sldId id="332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473"/>
    <p:restoredTop sz="94305"/>
  </p:normalViewPr>
  <p:slideViewPr>
    <p:cSldViewPr snapToGrid="0" snapToObjects="1">
      <p:cViewPr varScale="1">
        <p:scale>
          <a:sx n="85" d="100"/>
          <a:sy n="85" d="100"/>
        </p:scale>
        <p:origin x="176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gif>
</file>

<file path=ppt/media/image18.jpg>
</file>

<file path=ppt/media/image19.jpg>
</file>

<file path=ppt/media/image2.jpg>
</file>

<file path=ppt/media/image20.png>
</file>

<file path=ppt/media/image21.png>
</file>

<file path=ppt/media/image22.png>
</file>

<file path=ppt/media/image23.jpeg>
</file>

<file path=ppt/media/image24.jpg>
</file>

<file path=ppt/media/image25.tiff>
</file>

<file path=ppt/media/image26.jpg>
</file>

<file path=ppt/media/image27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3A7F8-4E47-9C4C-96AE-ADC25775DA88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B25C6-85D7-FD4B-A264-29F0AC024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5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boy (on the upper right corner) wants to put his plant in the group garden, </a:t>
            </a:r>
          </a:p>
          <a:p>
            <a:r>
              <a:rPr lang="en-US" dirty="0"/>
              <a:t>but a rabbit comes to eat his plant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FB25C6-85D7-FD4B-A264-29F0AC024C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16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018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7080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9277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765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5368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1684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3015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1368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6223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21941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28848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93469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00446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32741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8137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89398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319454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9514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4711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199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3173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2791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64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762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5853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2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64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2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4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2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92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1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6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F5FDD-D6D0-534C-AC0D-5E09C2403193}" type="datetimeFigureOut">
              <a:rPr lang="en-US" smtClean="0"/>
              <a:t>11/5/19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jpg"/><Relationship Id="rId4" Type="http://schemas.openxmlformats.org/officeDocument/2006/relationships/slide" Target="slide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microsoft.com/office/2007/relationships/hdphoto" Target="../media/hdphoto1.wdp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slide" Target="slide13.xml"/><Relationship Id="rId4" Type="http://schemas.openxmlformats.org/officeDocument/2006/relationships/image" Target="../media/image12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37.xml"/><Relationship Id="rId3" Type="http://schemas.openxmlformats.org/officeDocument/2006/relationships/slide" Target="slide14.xml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2.jpg"/><Relationship Id="rId4" Type="http://schemas.openxmlformats.org/officeDocument/2006/relationships/image" Target="../media/image14.jpg"/><Relationship Id="rId9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image" Target="../media/image5.png"/><Relationship Id="rId7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slide" Target="slide13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14.xml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2.jpg"/><Relationship Id="rId4" Type="http://schemas.openxmlformats.org/officeDocument/2006/relationships/image" Target="../media/image14.jpg"/><Relationship Id="rId9" Type="http://schemas.openxmlformats.org/officeDocument/2006/relationships/image" Target="../media/image6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gif"/><Relationship Id="rId5" Type="http://schemas.openxmlformats.org/officeDocument/2006/relationships/image" Target="../media/image16.jpg"/><Relationship Id="rId4" Type="http://schemas.openxmlformats.org/officeDocument/2006/relationships/slide" Target="slide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8.jpg"/><Relationship Id="rId7" Type="http://schemas.openxmlformats.org/officeDocument/2006/relationships/image" Target="../media/image20.png"/><Relationship Id="rId12" Type="http://schemas.microsoft.com/office/2007/relationships/hdphoto" Target="../media/hdphoto6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11" Type="http://schemas.openxmlformats.org/officeDocument/2006/relationships/image" Target="../media/image22.png"/><Relationship Id="rId5" Type="http://schemas.openxmlformats.org/officeDocument/2006/relationships/image" Target="../media/image17.gif"/><Relationship Id="rId10" Type="http://schemas.microsoft.com/office/2007/relationships/hdphoto" Target="../media/hdphoto5.wdp"/><Relationship Id="rId4" Type="http://schemas.openxmlformats.org/officeDocument/2006/relationships/image" Target="../media/image16.jpg"/><Relationship Id="rId9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6.jpg"/><Relationship Id="rId7" Type="http://schemas.microsoft.com/office/2007/relationships/hdphoto" Target="../media/hdphoto7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openxmlformats.org/officeDocument/2006/relationships/image" Target="../media/image18.jpg"/><Relationship Id="rId4" Type="http://schemas.openxmlformats.org/officeDocument/2006/relationships/image" Target="../media/image17.gi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13" Type="http://schemas.microsoft.com/office/2007/relationships/hdphoto" Target="../media/hdphoto5.wdp"/><Relationship Id="rId3" Type="http://schemas.openxmlformats.org/officeDocument/2006/relationships/image" Target="../media/image18.jpg"/><Relationship Id="rId7" Type="http://schemas.microsoft.com/office/2007/relationships/hdphoto" Target="../media/hdphoto7.wdp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11" Type="http://schemas.microsoft.com/office/2007/relationships/hdphoto" Target="../media/hdphoto4.wdp"/><Relationship Id="rId5" Type="http://schemas.openxmlformats.org/officeDocument/2006/relationships/image" Target="../media/image17.gif"/><Relationship Id="rId15" Type="http://schemas.microsoft.com/office/2007/relationships/hdphoto" Target="../media/hdphoto6.wdp"/><Relationship Id="rId10" Type="http://schemas.openxmlformats.org/officeDocument/2006/relationships/image" Target="../media/image20.png"/><Relationship Id="rId4" Type="http://schemas.openxmlformats.org/officeDocument/2006/relationships/image" Target="../media/image16.jpg"/><Relationship Id="rId9" Type="http://schemas.openxmlformats.org/officeDocument/2006/relationships/image" Target="../media/image19.jpg"/><Relationship Id="rId1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8.jpg"/><Relationship Id="rId7" Type="http://schemas.openxmlformats.org/officeDocument/2006/relationships/image" Target="../media/image20.png"/><Relationship Id="rId12" Type="http://schemas.microsoft.com/office/2007/relationships/hdphoto" Target="../media/hdphoto6.wdp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11" Type="http://schemas.openxmlformats.org/officeDocument/2006/relationships/image" Target="../media/image22.png"/><Relationship Id="rId5" Type="http://schemas.openxmlformats.org/officeDocument/2006/relationships/image" Target="../media/image17.gif"/><Relationship Id="rId10" Type="http://schemas.microsoft.com/office/2007/relationships/hdphoto" Target="../media/hdphoto5.wdp"/><Relationship Id="rId4" Type="http://schemas.openxmlformats.org/officeDocument/2006/relationships/image" Target="../media/image16.jpg"/><Relationship Id="rId9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5.tiff"/><Relationship Id="rId3" Type="http://schemas.openxmlformats.org/officeDocument/2006/relationships/image" Target="../media/image19.jpg"/><Relationship Id="rId7" Type="http://schemas.microsoft.com/office/2007/relationships/hdphoto" Target="../media/hdphoto5.wdp"/><Relationship Id="rId12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11" Type="http://schemas.openxmlformats.org/officeDocument/2006/relationships/image" Target="../media/image17.gif"/><Relationship Id="rId5" Type="http://schemas.microsoft.com/office/2007/relationships/hdphoto" Target="../media/hdphoto4.wdp"/><Relationship Id="rId10" Type="http://schemas.openxmlformats.org/officeDocument/2006/relationships/image" Target="../media/image16.jpg"/><Relationship Id="rId4" Type="http://schemas.openxmlformats.org/officeDocument/2006/relationships/image" Target="../media/image20.png"/><Relationship Id="rId9" Type="http://schemas.microsoft.com/office/2007/relationships/hdphoto" Target="../media/hdphoto6.wdp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12" Type="http://schemas.microsoft.com/office/2007/relationships/hdphoto" Target="../media/hdphoto6.wdp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g"/><Relationship Id="rId11" Type="http://schemas.openxmlformats.org/officeDocument/2006/relationships/image" Target="../media/image22.png"/><Relationship Id="rId5" Type="http://schemas.openxmlformats.org/officeDocument/2006/relationships/image" Target="../media/image26.jpg"/><Relationship Id="rId10" Type="http://schemas.microsoft.com/office/2007/relationships/hdphoto" Target="../media/hdphoto5.wdp"/><Relationship Id="rId4" Type="http://schemas.openxmlformats.org/officeDocument/2006/relationships/image" Target="../media/image17.gif"/><Relationship Id="rId9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slide" Target="slide3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16.jpg"/><Relationship Id="rId7" Type="http://schemas.openxmlformats.org/officeDocument/2006/relationships/image" Target="../media/image20.png"/><Relationship Id="rId12" Type="http://schemas.microsoft.com/office/2007/relationships/hdphoto" Target="../media/hdphoto6.wdp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g"/><Relationship Id="rId11" Type="http://schemas.openxmlformats.org/officeDocument/2006/relationships/image" Target="../media/image22.png"/><Relationship Id="rId5" Type="http://schemas.openxmlformats.org/officeDocument/2006/relationships/image" Target="../media/image18.jpg"/><Relationship Id="rId10" Type="http://schemas.microsoft.com/office/2007/relationships/hdphoto" Target="../media/hdphoto5.wdp"/><Relationship Id="rId4" Type="http://schemas.openxmlformats.org/officeDocument/2006/relationships/image" Target="../media/image17.gif"/><Relationship Id="rId9" Type="http://schemas.openxmlformats.org/officeDocument/2006/relationships/image" Target="../media/image2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6.wdp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microsoft.com/office/2007/relationships/hdphoto" Target="../media/hdphoto6.wdp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22.png"/><Relationship Id="rId7" Type="http://schemas.openxmlformats.org/officeDocument/2006/relationships/slide" Target="slide1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slide" Target="slide13.xml"/><Relationship Id="rId4" Type="http://schemas.microsoft.com/office/2007/relationships/hdphoto" Target="../media/hdphoto6.wdp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22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5.xml"/><Relationship Id="rId5" Type="http://schemas.openxmlformats.org/officeDocument/2006/relationships/slide" Target="slide37.xml"/><Relationship Id="rId10" Type="http://schemas.openxmlformats.org/officeDocument/2006/relationships/image" Target="../media/image13.jpg"/><Relationship Id="rId4" Type="http://schemas.microsoft.com/office/2007/relationships/hdphoto" Target="../media/hdphoto6.wdp"/><Relationship Id="rId9" Type="http://schemas.openxmlformats.org/officeDocument/2006/relationships/image" Target="../media/image15.jp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png"/><Relationship Id="rId3" Type="http://schemas.openxmlformats.org/officeDocument/2006/relationships/image" Target="../media/image19.jpg"/><Relationship Id="rId7" Type="http://schemas.microsoft.com/office/2007/relationships/hdphoto" Target="../media/hdphoto5.wdp"/><Relationship Id="rId12" Type="http://schemas.openxmlformats.org/officeDocument/2006/relationships/image" Target="../media/image18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17.gif"/><Relationship Id="rId5" Type="http://schemas.microsoft.com/office/2007/relationships/hdphoto" Target="../media/hdphoto4.wdp"/><Relationship Id="rId10" Type="http://schemas.openxmlformats.org/officeDocument/2006/relationships/image" Target="../media/image16.jpg"/><Relationship Id="rId4" Type="http://schemas.openxmlformats.org/officeDocument/2006/relationships/image" Target="../media/image20.png"/><Relationship Id="rId9" Type="http://schemas.microsoft.com/office/2007/relationships/hdphoto" Target="../media/hdphoto6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microsoft.com/office/2007/relationships/hdphoto" Target="../media/hdphoto5.wdp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5.wdp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slide" Target="slide31.xm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slide" Target="slide32.xml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jpg"/><Relationship Id="rId7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10" Type="http://schemas.openxmlformats.org/officeDocument/2006/relationships/image" Target="../media/image7.jpg"/><Relationship Id="rId4" Type="http://schemas.openxmlformats.org/officeDocument/2006/relationships/image" Target="../media/image4.jpg"/><Relationship Id="rId9" Type="http://schemas.openxmlformats.org/officeDocument/2006/relationships/image" Target="../media/image6.jp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slide" Target="slide31.xml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4.jpg"/><Relationship Id="rId10" Type="http://schemas.microsoft.com/office/2007/relationships/hdphoto" Target="../media/hdphoto5.wdp"/><Relationship Id="rId4" Type="http://schemas.openxmlformats.org/officeDocument/2006/relationships/slide" Target="slide33.xml"/><Relationship Id="rId9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jpg"/><Relationship Id="rId7" Type="http://schemas.openxmlformats.org/officeDocument/2006/relationships/image" Target="../media/image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image" Target="../media/image4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7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rtoon-boy-and-girl-holding-blank-sign-vector-1536714.jpg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60" y="219519"/>
            <a:ext cx="6081576" cy="6140269"/>
          </a:xfrm>
          <a:prstGeom prst="rect">
            <a:avLst/>
          </a:prstGeom>
        </p:spPr>
      </p:pic>
      <p:pic>
        <p:nvPicPr>
          <p:cNvPr id="5" name="Picture 4" descr="cartoon-boy-and-girl-holding-blank-sign-vector-1536714.jpg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6"/>
          <a:stretch/>
        </p:blipFill>
        <p:spPr>
          <a:xfrm>
            <a:off x="4703300" y="219519"/>
            <a:ext cx="3005736" cy="61402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7144" y="2649906"/>
            <a:ext cx="3292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Donation</a:t>
            </a:r>
          </a:p>
          <a:p>
            <a:pPr algn="ctr"/>
            <a:r>
              <a:rPr lang="en-US" sz="2800" dirty="0"/>
              <a:t>(Unwilling Plant)</a:t>
            </a:r>
          </a:p>
        </p:txBody>
      </p:sp>
      <p:pic>
        <p:nvPicPr>
          <p:cNvPr id="11" name="Picture 10" descr="sprout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367" y="423389"/>
            <a:ext cx="1219865" cy="143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4026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Free-Rider</a:t>
            </a:r>
          </a:p>
        </p:txBody>
      </p:sp>
    </p:spTree>
    <p:extLst>
      <p:ext uri="{BB962C8B-B14F-4D97-AF65-F5344CB8AC3E}">
        <p14:creationId xmlns:p14="http://schemas.microsoft.com/office/powerpoint/2010/main" val="1635215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566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516597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5144504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658" y="285161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552" y="2851611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990" y="2851611"/>
            <a:ext cx="818388" cy="960120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43" y="2146916"/>
            <a:ext cx="818388" cy="960120"/>
          </a:xfrm>
          <a:prstGeom prst="rect">
            <a:avLst/>
          </a:prstGeom>
        </p:spPr>
      </p:pic>
      <p:pic>
        <p:nvPicPr>
          <p:cNvPr id="25" name="Picture 24" descr="imageedit_5_2274522200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32990"/>
            <a:ext cx="1332330" cy="1613925"/>
          </a:xfrm>
          <a:prstGeom prst="rect">
            <a:avLst/>
          </a:prstGeom>
        </p:spPr>
      </p:pic>
      <p:pic>
        <p:nvPicPr>
          <p:cNvPr id="31" name="Picture 30" descr="imageedit_40_6609269097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04" y="3748307"/>
            <a:ext cx="1287646" cy="1583615"/>
          </a:xfrm>
          <a:prstGeom prst="rect">
            <a:avLst/>
          </a:prstGeom>
        </p:spPr>
      </p:pic>
      <p:pic>
        <p:nvPicPr>
          <p:cNvPr id="32" name="Picture 31" descr="imageedit_37_7141615819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3748308"/>
            <a:ext cx="1297211" cy="1529762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40175" y="394756"/>
            <a:ext cx="1775077" cy="2025009"/>
            <a:chOff x="340175" y="394756"/>
            <a:chExt cx="1775077" cy="2025009"/>
          </a:xfrm>
        </p:grpSpPr>
        <p:pic>
          <p:nvPicPr>
            <p:cNvPr id="18" name="Picture 17" descr="imageedit_13_5194653768.jpg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FBFBFE"/>
                </a:clrFrom>
                <a:clrTo>
                  <a:srgbClr val="FBFB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920" y="500395"/>
              <a:ext cx="1332330" cy="1646520"/>
            </a:xfrm>
            <a:prstGeom prst="rect">
              <a:avLst/>
            </a:prstGeom>
          </p:spPr>
        </p:pic>
        <p:sp>
          <p:nvSpPr>
            <p:cNvPr id="35" name="Oval 34"/>
            <p:cNvSpPr/>
            <p:nvPr/>
          </p:nvSpPr>
          <p:spPr>
            <a:xfrm>
              <a:off x="340175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93730" y="5993015"/>
            <a:ext cx="5343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Contributor Reminder: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Wanted to put her plant in the garden and put it there. </a:t>
            </a:r>
          </a:p>
        </p:txBody>
      </p:sp>
    </p:spTree>
    <p:extLst>
      <p:ext uri="{BB962C8B-B14F-4D97-AF65-F5344CB8AC3E}">
        <p14:creationId xmlns:p14="http://schemas.microsoft.com/office/powerpoint/2010/main" val="3487081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she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12" name="Group 11"/>
          <p:cNvGrpSpPr/>
          <p:nvPr/>
        </p:nvGrpSpPr>
        <p:grpSpPr>
          <a:xfrm>
            <a:off x="340175" y="394756"/>
            <a:ext cx="1775077" cy="2025009"/>
            <a:chOff x="340175" y="394756"/>
            <a:chExt cx="1775077" cy="2025009"/>
          </a:xfrm>
        </p:grpSpPr>
        <p:pic>
          <p:nvPicPr>
            <p:cNvPr id="13" name="Picture 12" descr="imageedit_13_5194653768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E"/>
                </a:clrFrom>
                <a:clrTo>
                  <a:srgbClr val="FBFB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920" y="500395"/>
              <a:ext cx="1332330" cy="1646520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340175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9369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40175" y="394756"/>
            <a:ext cx="1775077" cy="2025009"/>
            <a:chOff x="340175" y="394756"/>
            <a:chExt cx="1775077" cy="2025009"/>
          </a:xfrm>
        </p:grpSpPr>
        <p:pic>
          <p:nvPicPr>
            <p:cNvPr id="14" name="Picture 13" descr="imageedit_13_5194653768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BFBFE"/>
                </a:clrFrom>
                <a:clrTo>
                  <a:srgbClr val="FBFB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920" y="500395"/>
              <a:ext cx="1332330" cy="1646520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340175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2" name="Group 11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2" name="Picture 21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8" name="Picture 17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3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Evaluation: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 little good/bad or really good/bad?</a:t>
            </a: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78693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163572" y="6350731"/>
            <a:ext cx="8762332" cy="319663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Preference: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like her or you don’t like her?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12" name="Picture 11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3" name="Picture 12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340175" y="394756"/>
            <a:ext cx="1775077" cy="2025009"/>
            <a:chOff x="340175" y="394756"/>
            <a:chExt cx="1775077" cy="2025009"/>
          </a:xfrm>
        </p:grpSpPr>
        <p:pic>
          <p:nvPicPr>
            <p:cNvPr id="17" name="Picture 16" descr="imageedit_13_5194653768.jp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BFBFE"/>
                </a:clrFrom>
                <a:clrTo>
                  <a:srgbClr val="FBFB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920" y="500395"/>
              <a:ext cx="1332330" cy="1646520"/>
            </a:xfrm>
            <a:prstGeom prst="rect">
              <a:avLst/>
            </a:prstGeom>
          </p:spPr>
        </p:pic>
        <p:sp>
          <p:nvSpPr>
            <p:cNvPr id="18" name="Oval 17"/>
            <p:cNvSpPr/>
            <p:nvPr/>
          </p:nvSpPr>
          <p:spPr>
            <a:xfrm>
              <a:off x="340175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809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>
            <a:spLocks/>
          </p:cNvSpPr>
          <p:nvPr/>
        </p:nvSpPr>
        <p:spPr>
          <a:xfrm>
            <a:off x="191157" y="5015142"/>
            <a:ext cx="8762332" cy="9098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Preference: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like her a little or a lot? </a:t>
            </a: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kind of don’t like her or really don’t like her?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2" name="Picture 21" descr="rating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3" name="Picture 22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4" name="Picture 23" descr="rating (2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5" name="Picture 24" descr="rating (3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  <p:sp>
        <p:nvSpPr>
          <p:cNvPr id="26" name="Right Arrow 25">
            <a:hlinkClick r:id="rId8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Free-Rider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40175" y="394756"/>
            <a:ext cx="1775077" cy="2025009"/>
            <a:chOff x="340175" y="394756"/>
            <a:chExt cx="1775077" cy="2025009"/>
          </a:xfrm>
        </p:grpSpPr>
        <p:pic>
          <p:nvPicPr>
            <p:cNvPr id="16" name="Picture 15" descr="imageedit_13_5194653768.jpg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BFBFE"/>
                </a:clrFrom>
                <a:clrTo>
                  <a:srgbClr val="FBFB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6920" y="500395"/>
              <a:ext cx="1332330" cy="1646520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40175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0468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imageedit_40_6609269097.jpg">
            <a:extLst>
              <a:ext uri="{FF2B5EF4-FFF2-40B4-BE49-F238E27FC236}">
                <a16:creationId xmlns:a16="http://schemas.microsoft.com/office/drawing/2014/main" id="{4CB69605-F188-E64A-97E2-43257918724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5" y="3783621"/>
            <a:ext cx="1287646" cy="1583615"/>
          </a:xfrm>
          <a:prstGeom prst="rect">
            <a:avLst/>
          </a:prstGeom>
        </p:spPr>
      </p:pic>
      <p:pic>
        <p:nvPicPr>
          <p:cNvPr id="23" name="Picture 22" descr="imageedit_37_7141615819.jpg">
            <a:extLst>
              <a:ext uri="{FF2B5EF4-FFF2-40B4-BE49-F238E27FC236}">
                <a16:creationId xmlns:a16="http://schemas.microsoft.com/office/drawing/2014/main" id="{FDC0CD16-F382-4044-9813-C62D5C199F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791" y="3783622"/>
            <a:ext cx="1297211" cy="1529762"/>
          </a:xfrm>
          <a:prstGeom prst="rect">
            <a:avLst/>
          </a:prstGeom>
        </p:spPr>
      </p:pic>
      <p:pic>
        <p:nvPicPr>
          <p:cNvPr id="25" name="Picture 24" descr="imageedit_5_2274522200.jpg">
            <a:extLst>
              <a:ext uri="{FF2B5EF4-FFF2-40B4-BE49-F238E27FC236}">
                <a16:creationId xmlns:a16="http://schemas.microsoft.com/office/drawing/2014/main" id="{419C2671-96B8-AD4D-BB51-A395AE28756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311" y="446928"/>
            <a:ext cx="1332330" cy="1613925"/>
          </a:xfrm>
          <a:prstGeom prst="rect">
            <a:avLst/>
          </a:prstGeom>
        </p:spPr>
      </p:pic>
      <p:pic>
        <p:nvPicPr>
          <p:cNvPr id="29" name="Picture 28" descr="imageedit_13_5194653768.jpg">
            <a:extLst>
              <a:ext uri="{FF2B5EF4-FFF2-40B4-BE49-F238E27FC236}">
                <a16:creationId xmlns:a16="http://schemas.microsoft.com/office/drawing/2014/main" id="{8F06AD05-A4C1-BC43-9833-A6F5BC568B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15" y="446928"/>
            <a:ext cx="1332330" cy="1646520"/>
          </a:xfrm>
          <a:prstGeom prst="rect">
            <a:avLst/>
          </a:prstGeom>
        </p:spPr>
      </p:pic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566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516597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5144504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973" y="2804707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260" y="2804707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199" y="2804707"/>
            <a:ext cx="818388" cy="960120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43" y="2146916"/>
            <a:ext cx="818388" cy="96012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727572" y="39475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0260" y="5934670"/>
            <a:ext cx="89637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Unwilling</a:t>
            </a:r>
            <a:r>
              <a:rPr lang="en-US" b="1" dirty="0"/>
              <a:t> Free-Rider Reminder: </a:t>
            </a:r>
          </a:p>
          <a:p>
            <a:r>
              <a:rPr lang="en-US" dirty="0"/>
              <a:t>She </a:t>
            </a:r>
            <a:r>
              <a:rPr lang="en-US" b="1" i="1" dirty="0"/>
              <a:t>doesn’t want</a:t>
            </a:r>
            <a:r>
              <a:rPr lang="en-US" i="1" dirty="0"/>
              <a:t> to</a:t>
            </a:r>
            <a:r>
              <a:rPr lang="en-US" dirty="0"/>
              <a:t> put her plant in the garden. So he plants</a:t>
            </a:r>
            <a:r>
              <a:rPr lang="en-US" b="1" dirty="0"/>
              <a:t> hers at home</a:t>
            </a:r>
            <a:r>
              <a:rPr lang="en-US" dirty="0"/>
              <a:t>. The other kids put theirs in the garden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814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she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12" name="Picture 11" descr="imageedit_5_2274522200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AF7FE"/>
                </a:clrFrom>
                <a:clrTo>
                  <a:srgbClr val="FAF7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32990"/>
              <a:ext cx="1332330" cy="1613925"/>
            </a:xfrm>
            <a:prstGeom prst="rect">
              <a:avLst/>
            </a:prstGeom>
          </p:spPr>
        </p:pic>
        <p:sp>
          <p:nvSpPr>
            <p:cNvPr id="13" name="Oval 12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7649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14" name="Picture 13" descr="imageedit_5_2274522200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AF7FE"/>
                </a:clrFrom>
                <a:clrTo>
                  <a:srgbClr val="FAF7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32990"/>
              <a:ext cx="1332330" cy="1613925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2" name="Group 11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2" name="Picture 21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8" name="Picture 17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6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Evaluation: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 little good/bad or really good/bad?</a:t>
            </a: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03965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163572" y="6350731"/>
            <a:ext cx="8762332" cy="319663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Preference: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like her or you don’t like her?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12" name="Picture 11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3" name="Picture 12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15" name="Picture 14" descr="imageedit_5_2274522200.jp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AF7FE"/>
                </a:clrFrom>
                <a:clrTo>
                  <a:srgbClr val="FAF7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32990"/>
              <a:ext cx="1332330" cy="1613925"/>
            </a:xfrm>
            <a:prstGeom prst="rect">
              <a:avLst/>
            </a:prstGeom>
          </p:spPr>
        </p:pic>
        <p:sp>
          <p:nvSpPr>
            <p:cNvPr id="16" name="Oval 15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0323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30094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2093063"/>
            <a:ext cx="818388" cy="960120"/>
          </a:xfrm>
          <a:prstGeom prst="rect">
            <a:avLst/>
          </a:prstGeom>
        </p:spPr>
      </p:pic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10" name="Picture 9" descr="soil-mix-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343926" y="1516081"/>
            <a:ext cx="4123096" cy="3369249"/>
          </a:xfrm>
          <a:prstGeom prst="rect">
            <a:avLst/>
          </a:prstGeom>
        </p:spPr>
      </p:pic>
      <p:pic>
        <p:nvPicPr>
          <p:cNvPr id="22" name="Picture 21" descr="imageedit_40_6609269097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43" y="3823541"/>
            <a:ext cx="1287646" cy="1583615"/>
          </a:xfrm>
          <a:prstGeom prst="rect">
            <a:avLst/>
          </a:prstGeom>
        </p:spPr>
      </p:pic>
      <p:pic>
        <p:nvPicPr>
          <p:cNvPr id="23" name="Picture 22" descr="imageedit_37_7141615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7739" y="3823542"/>
            <a:ext cx="1297211" cy="1529762"/>
          </a:xfrm>
          <a:prstGeom prst="rect">
            <a:avLst/>
          </a:prstGeom>
        </p:spPr>
      </p:pic>
      <p:pic>
        <p:nvPicPr>
          <p:cNvPr id="12" name="Picture 11" descr="imageedit_5_2274522200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7739" y="493526"/>
            <a:ext cx="1332330" cy="1613925"/>
          </a:xfrm>
          <a:prstGeom prst="rect">
            <a:avLst/>
          </a:prstGeom>
        </p:spPr>
      </p:pic>
      <p:pic>
        <p:nvPicPr>
          <p:cNvPr id="13" name="Picture 12" descr="imageedit_13_5194653768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43" y="493526"/>
            <a:ext cx="1332330" cy="16465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5538" y="6496668"/>
            <a:ext cx="3354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Introduce the group &amp; the garden</a:t>
            </a:r>
          </a:p>
        </p:txBody>
      </p:sp>
    </p:spTree>
    <p:extLst>
      <p:ext uri="{BB962C8B-B14F-4D97-AF65-F5344CB8AC3E}">
        <p14:creationId xmlns:p14="http://schemas.microsoft.com/office/powerpoint/2010/main" val="23784735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>
            <a:spLocks/>
          </p:cNvSpPr>
          <p:nvPr/>
        </p:nvSpPr>
        <p:spPr>
          <a:xfrm>
            <a:off x="191157" y="5015142"/>
            <a:ext cx="8762332" cy="9098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Preference: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like her a little or a lot? </a:t>
            </a: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do you kind of don’t like her or really don’t like her?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2" name="Picture 21" descr="rating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3" name="Picture 22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4" name="Picture 23" descr="rating (2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5" name="Picture 24" descr="rating (3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  <p:sp>
        <p:nvSpPr>
          <p:cNvPr id="26" name="Right Arrow 25">
            <a:hlinkClick r:id="rId8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Contributor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13" name="Picture 12" descr="imageedit_5_2274522200.jpg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AF7FE"/>
                </a:clrFrom>
                <a:clrTo>
                  <a:srgbClr val="FAF7FE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32990"/>
              <a:ext cx="1332330" cy="1613925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3086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rtoon-boy-and-girl-holding-blank-sign-vector-1536714.jpg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60" y="219519"/>
            <a:ext cx="6081576" cy="6140269"/>
          </a:xfrm>
          <a:prstGeom prst="rect">
            <a:avLst/>
          </a:prstGeom>
        </p:spPr>
      </p:pic>
      <p:pic>
        <p:nvPicPr>
          <p:cNvPr id="5" name="Picture 4" descr="cartoon-boy-and-girl-holding-blank-sign-vector-1536714.jpg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6"/>
          <a:stretch/>
        </p:blipFill>
        <p:spPr>
          <a:xfrm>
            <a:off x="4703300" y="219519"/>
            <a:ext cx="3005736" cy="61402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7144" y="2649906"/>
            <a:ext cx="3292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Donation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Piggybank)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588176" y="528727"/>
            <a:ext cx="1904382" cy="1392326"/>
            <a:chOff x="2795841" y="3194842"/>
            <a:chExt cx="4163767" cy="2841007"/>
          </a:xfrm>
        </p:grpSpPr>
        <p:pic>
          <p:nvPicPr>
            <p:cNvPr id="7" name="Picture 6" descr="HTB1ydobGXXXXXXXXFXXq6xXFXXXD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9" name="Picture 8" descr="HTB1ydobGXXXXXXXXFXXq6xXFXXXD.jpg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0" name="Picture 9" descr="pig.gi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38211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Girls Version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Familiarization Task</a:t>
            </a:r>
          </a:p>
        </p:txBody>
      </p:sp>
    </p:spTree>
    <p:extLst>
      <p:ext uri="{BB962C8B-B14F-4D97-AF65-F5344CB8AC3E}">
        <p14:creationId xmlns:p14="http://schemas.microsoft.com/office/powerpoint/2010/main" val="2234104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8" name="Picture 7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099073"/>
            <a:ext cx="564354" cy="564354"/>
          </a:xfrm>
          <a:prstGeom prst="rect">
            <a:avLst/>
          </a:prstGeom>
        </p:spPr>
      </p:pic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pic>
        <p:nvPicPr>
          <p:cNvPr id="10" name="Picture 9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14145" y="6295416"/>
            <a:ext cx="3651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Introduce the group &amp; the piggybank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411431" y="2498622"/>
            <a:ext cx="4196251" cy="2917640"/>
            <a:chOff x="2795841" y="3194842"/>
            <a:chExt cx="4163767" cy="2841007"/>
          </a:xfrm>
        </p:grpSpPr>
        <p:pic>
          <p:nvPicPr>
            <p:cNvPr id="18" name="Picture 17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9" name="Group 18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0" name="Picture 19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1" name="Picture 20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pic>
        <p:nvPicPr>
          <p:cNvPr id="28" name="Picture 27" descr="imageedit_9_3849709197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29" name="Picture 28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30" name="Picture 29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31" name="Picture 30" descr="imageedit_27_3890830367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04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2053754" y="2498622"/>
            <a:ext cx="4196251" cy="2917640"/>
            <a:chOff x="2795841" y="3194842"/>
            <a:chExt cx="4163767" cy="2841007"/>
          </a:xfrm>
        </p:grpSpPr>
        <p:pic>
          <p:nvPicPr>
            <p:cNvPr id="28" name="Picture 27" descr="HTB1ydobGXXXXXXXXFXXq6xXFXXXD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7" name="Picture 26" descr="HTB1ydobGXXXXXXXXFXXq6xXFXXXD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3" name="Picture 22" descr="pig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grpSp>
        <p:nvGrpSpPr>
          <p:cNvPr id="13" name="Group 12"/>
          <p:cNvGrpSpPr/>
          <p:nvPr/>
        </p:nvGrpSpPr>
        <p:grpSpPr>
          <a:xfrm>
            <a:off x="159678" y="3953978"/>
            <a:ext cx="1045606" cy="1044904"/>
            <a:chOff x="809624" y="4560092"/>
            <a:chExt cx="1484312" cy="1401115"/>
          </a:xfrm>
        </p:grpSpPr>
        <p:pic>
          <p:nvPicPr>
            <p:cNvPr id="9" name="Picture 8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711" y="5176982"/>
              <a:ext cx="784225" cy="784225"/>
            </a:xfrm>
            <a:prstGeom prst="rect">
              <a:avLst/>
            </a:prstGeom>
          </p:spPr>
        </p:pic>
        <p:pic>
          <p:nvPicPr>
            <p:cNvPr id="10" name="Picture 9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5176982"/>
              <a:ext cx="784225" cy="784225"/>
            </a:xfrm>
            <a:prstGeom prst="rect">
              <a:avLst/>
            </a:prstGeom>
          </p:spPr>
        </p:pic>
        <p:pic>
          <p:nvPicPr>
            <p:cNvPr id="11" name="Picture 10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7323" y="4560092"/>
              <a:ext cx="784225" cy="784225"/>
            </a:xfrm>
            <a:prstGeom prst="rect">
              <a:avLst/>
            </a:prstGeom>
          </p:spPr>
        </p:pic>
        <p:pic>
          <p:nvPicPr>
            <p:cNvPr id="12" name="Picture 11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4560092"/>
              <a:ext cx="784225" cy="784225"/>
            </a:xfrm>
            <a:prstGeom prst="rect">
              <a:avLst/>
            </a:prstGeom>
          </p:spPr>
        </p:pic>
      </p:grpSp>
      <p:sp>
        <p:nvSpPr>
          <p:cNvPr id="16" name="Down Arrow 15"/>
          <p:cNvSpPr/>
          <p:nvPr/>
        </p:nvSpPr>
        <p:spPr>
          <a:xfrm rot="16200000">
            <a:off x="1387198" y="2374469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6536" y="6267805"/>
            <a:ext cx="330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Explain how the piggybank works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99311" y="2268129"/>
            <a:ext cx="908510" cy="989703"/>
            <a:chOff x="809624" y="4560092"/>
            <a:chExt cx="1484312" cy="1401115"/>
          </a:xfrm>
        </p:grpSpPr>
        <p:pic>
          <p:nvPicPr>
            <p:cNvPr id="26" name="Picture 25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711" y="5176982"/>
              <a:ext cx="784225" cy="784225"/>
            </a:xfrm>
            <a:prstGeom prst="rect">
              <a:avLst/>
            </a:prstGeom>
          </p:spPr>
        </p:pic>
        <p:pic>
          <p:nvPicPr>
            <p:cNvPr id="31" name="Picture 30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5176982"/>
              <a:ext cx="784225" cy="784225"/>
            </a:xfrm>
            <a:prstGeom prst="rect">
              <a:avLst/>
            </a:prstGeom>
          </p:spPr>
        </p:pic>
        <p:pic>
          <p:nvPicPr>
            <p:cNvPr id="32" name="Picture 31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736" y="4560092"/>
              <a:ext cx="784225" cy="784225"/>
            </a:xfrm>
            <a:prstGeom prst="rect">
              <a:avLst/>
            </a:prstGeom>
          </p:spPr>
        </p:pic>
      </p:grpSp>
      <p:sp>
        <p:nvSpPr>
          <p:cNvPr id="44" name="Down Arrow 43"/>
          <p:cNvSpPr/>
          <p:nvPr/>
        </p:nvSpPr>
        <p:spPr>
          <a:xfrm rot="16200000">
            <a:off x="6539250" y="2255311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Down Arrow 44"/>
          <p:cNvSpPr/>
          <p:nvPr/>
        </p:nvSpPr>
        <p:spPr>
          <a:xfrm rot="16200000">
            <a:off x="1387198" y="4132757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Down Arrow 45"/>
          <p:cNvSpPr/>
          <p:nvPr/>
        </p:nvSpPr>
        <p:spPr>
          <a:xfrm rot="16200000">
            <a:off x="6430469" y="4132757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4" name="Picture 33" descr="Chocolate-Cake-Yummy-Wallpapers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203" y="2268129"/>
            <a:ext cx="1174865" cy="1006709"/>
          </a:xfrm>
          <a:prstGeom prst="rect">
            <a:avLst/>
          </a:prstGeom>
        </p:spPr>
      </p:pic>
      <p:pic>
        <p:nvPicPr>
          <p:cNvPr id="7" name="Picture 6" descr="chocolate-fruit-christmas-cake-541fdc29d6d54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6"/>
          <a:stretch/>
        </p:blipFill>
        <p:spPr>
          <a:xfrm>
            <a:off x="7068550" y="3783107"/>
            <a:ext cx="1859118" cy="17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6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099073"/>
            <a:ext cx="564354" cy="564354"/>
          </a:xfrm>
          <a:prstGeom prst="rect">
            <a:avLst/>
          </a:prstGeom>
        </p:spPr>
      </p:pic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275594" y="2957758"/>
            <a:ext cx="4163767" cy="2841007"/>
            <a:chOff x="2795841" y="3194842"/>
            <a:chExt cx="4163767" cy="2841007"/>
          </a:xfrm>
        </p:grpSpPr>
        <p:pic>
          <p:nvPicPr>
            <p:cNvPr id="13" name="Picture 12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5" name="Picture 14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6" name="Picture 15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2" name="TextBox 1"/>
          <p:cNvSpPr txBox="1"/>
          <p:nvPr/>
        </p:nvSpPr>
        <p:spPr>
          <a:xfrm>
            <a:off x="414145" y="6295416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Questions &amp; feedback</a:t>
            </a:r>
          </a:p>
        </p:txBody>
      </p:sp>
      <p:sp>
        <p:nvSpPr>
          <p:cNvPr id="3" name="Action Button: Help 2">
            <a:hlinkClick r:id="" action="ppaction://noaction" highlightClick="1"/>
          </p:cNvPr>
          <p:cNvSpPr/>
          <p:nvPr/>
        </p:nvSpPr>
        <p:spPr>
          <a:xfrm>
            <a:off x="3952189" y="215019"/>
            <a:ext cx="793030" cy="706569"/>
          </a:xfrm>
          <a:prstGeom prst="actionButtonHelp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Down Arrow 20"/>
          <p:cNvSpPr/>
          <p:nvPr/>
        </p:nvSpPr>
        <p:spPr>
          <a:xfrm rot="10800000">
            <a:off x="4053814" y="2291219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5" name="Picture 24" descr="Chocolate-Cake-Yummy-Wallpapers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190" y="1092364"/>
            <a:ext cx="1174865" cy="1006709"/>
          </a:xfrm>
          <a:prstGeom prst="rect">
            <a:avLst/>
          </a:prstGeom>
        </p:spPr>
      </p:pic>
      <p:pic>
        <p:nvPicPr>
          <p:cNvPr id="20" name="Picture 19" descr="chocolate-fruit-christmas-cake-541fdc29d6d54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255" y="568304"/>
            <a:ext cx="1859118" cy="1859118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23" name="Picture 22" descr="imageedit_9_3849709197.jpg">
            <a:extLst>
              <a:ext uri="{FF2B5EF4-FFF2-40B4-BE49-F238E27FC236}">
                <a16:creationId xmlns:a16="http://schemas.microsoft.com/office/drawing/2014/main" id="{7A755C9D-17FF-DF4B-835A-86166D46C6DD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26" name="Picture 25" descr="imageedit_12_5259705472.jpg">
            <a:extLst>
              <a:ext uri="{FF2B5EF4-FFF2-40B4-BE49-F238E27FC236}">
                <a16:creationId xmlns:a16="http://schemas.microsoft.com/office/drawing/2014/main" id="{383FB4D5-2450-1C4F-8552-32AB2C4C9D2B}"/>
              </a:ext>
            </a:extLst>
          </p:cNvPr>
          <p:cNvPicPr>
            <a:picLocks noChangeAspect="1"/>
          </p:cNvPicPr>
          <p:nvPr/>
        </p:nvPicPr>
        <p:blipFill>
          <a:blip r:embed="rId10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31" name="Picture 30" descr="imageedit_21_8759040385.jpg">
            <a:extLst>
              <a:ext uri="{FF2B5EF4-FFF2-40B4-BE49-F238E27FC236}">
                <a16:creationId xmlns:a16="http://schemas.microsoft.com/office/drawing/2014/main" id="{CC13E436-BB6E-EA48-ACEF-CB6D48BC9D1C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32" name="Picture 31" descr="imageedit_27_3890830367.jpg">
            <a:extLst>
              <a:ext uri="{FF2B5EF4-FFF2-40B4-BE49-F238E27FC236}">
                <a16:creationId xmlns:a16="http://schemas.microsoft.com/office/drawing/2014/main" id="{3BA25ACC-6AAA-7643-A4F1-7287B9200A6D}"/>
              </a:ext>
            </a:extLst>
          </p:cNvPr>
          <p:cNvPicPr>
            <a:picLocks noChangeAspect="1"/>
          </p:cNvPicPr>
          <p:nvPr/>
        </p:nvPicPr>
        <p:blipFill>
          <a:blip r:embed="rId14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84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Task</a:t>
            </a:r>
          </a:p>
        </p:txBody>
      </p:sp>
    </p:spTree>
    <p:extLst>
      <p:ext uri="{BB962C8B-B14F-4D97-AF65-F5344CB8AC3E}">
        <p14:creationId xmlns:p14="http://schemas.microsoft.com/office/powerpoint/2010/main" val="38581761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3" name="Picture 12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5" name="Picture 14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6" name="Picture 15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2" name="TextBox 1"/>
          <p:cNvSpPr txBox="1"/>
          <p:nvPr/>
        </p:nvSpPr>
        <p:spPr>
          <a:xfrm>
            <a:off x="414145" y="6295416"/>
            <a:ext cx="4288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group goal: have a big cake and share it</a:t>
            </a:r>
          </a:p>
        </p:txBody>
      </p:sp>
      <p:pic>
        <p:nvPicPr>
          <p:cNvPr id="17" name="Picture 16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19" name="Picture 1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18" name="Picture 17" descr="index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47807"/>
            <a:ext cx="564354" cy="564354"/>
          </a:xfrm>
          <a:prstGeom prst="rect">
            <a:avLst/>
          </a:prstGeom>
        </p:spPr>
      </p:pic>
      <p:pic>
        <p:nvPicPr>
          <p:cNvPr id="20" name="Picture 19" descr="imageedit_9_3849709197.jpg">
            <a:extLst>
              <a:ext uri="{FF2B5EF4-FFF2-40B4-BE49-F238E27FC236}">
                <a16:creationId xmlns:a16="http://schemas.microsoft.com/office/drawing/2014/main" id="{A8915D60-7716-8F47-A9DD-5C668CAC6F5B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21" name="Picture 20" descr="imageedit_12_5259705472.jpg">
            <a:extLst>
              <a:ext uri="{FF2B5EF4-FFF2-40B4-BE49-F238E27FC236}">
                <a16:creationId xmlns:a16="http://schemas.microsoft.com/office/drawing/2014/main" id="{A82CBB8C-CBCA-5F49-90F9-0A41C115740E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26" name="Picture 25" descr="imageedit_21_8759040385.jpg">
            <a:extLst>
              <a:ext uri="{FF2B5EF4-FFF2-40B4-BE49-F238E27FC236}">
                <a16:creationId xmlns:a16="http://schemas.microsoft.com/office/drawing/2014/main" id="{53A3C74A-EDF1-4243-A537-3C6FF7C8A7BA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27" name="Picture 26" descr="imageedit_27_3890830367.jpg">
            <a:extLst>
              <a:ext uri="{FF2B5EF4-FFF2-40B4-BE49-F238E27FC236}">
                <a16:creationId xmlns:a16="http://schemas.microsoft.com/office/drawing/2014/main" id="{86F70FF2-803E-8E47-BD19-D91CF9EEEA0D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8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imageedit_9_3849709197.jpg">
            <a:extLst>
              <a:ext uri="{FF2B5EF4-FFF2-40B4-BE49-F238E27FC236}">
                <a16:creationId xmlns:a16="http://schemas.microsoft.com/office/drawing/2014/main" id="{9EF24DBD-DC02-AE48-A79B-BC285E8F9E4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23" name="Picture 22" descr="imageedit_12_5259705472.jpg">
            <a:extLst>
              <a:ext uri="{FF2B5EF4-FFF2-40B4-BE49-F238E27FC236}">
                <a16:creationId xmlns:a16="http://schemas.microsoft.com/office/drawing/2014/main" id="{E7594CE0-2746-2143-92EE-2AF53116EE7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24" name="Picture 23" descr="imageedit_21_8759040385.jpg">
            <a:extLst>
              <a:ext uri="{FF2B5EF4-FFF2-40B4-BE49-F238E27FC236}">
                <a16:creationId xmlns:a16="http://schemas.microsoft.com/office/drawing/2014/main" id="{2B578BE5-6CF5-C84E-914D-35746E48A47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25" name="Picture 24" descr="imageedit_27_3890830367.jpg">
            <a:extLst>
              <a:ext uri="{FF2B5EF4-FFF2-40B4-BE49-F238E27FC236}">
                <a16:creationId xmlns:a16="http://schemas.microsoft.com/office/drawing/2014/main" id="{F9EA9291-695A-AF45-9FD0-DC5860DA2698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3" name="TextBox 2"/>
          <p:cNvSpPr txBox="1"/>
          <p:nvPr/>
        </p:nvSpPr>
        <p:spPr>
          <a:xfrm>
            <a:off x="666995" y="5955013"/>
            <a:ext cx="81364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free-rider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(upper left):</a:t>
            </a:r>
          </a:p>
          <a:p>
            <a:r>
              <a:rPr lang="en-US" dirty="0"/>
              <a:t>She </a:t>
            </a:r>
            <a:r>
              <a:rPr lang="en-US" b="1" i="1" dirty="0"/>
              <a:t>wants to</a:t>
            </a:r>
            <a:r>
              <a:rPr lang="en-US" dirty="0"/>
              <a:t> put her chocolate in the piggybank. But </a:t>
            </a:r>
            <a:r>
              <a:rPr lang="en-US" b="1" i="1" dirty="0"/>
              <a:t>a puppy comes and eats</a:t>
            </a:r>
            <a:r>
              <a:rPr lang="en-US" dirty="0"/>
              <a:t> her chocolate. The other kids put their chocolate in the piggybank.</a:t>
            </a:r>
          </a:p>
        </p:txBody>
      </p:sp>
      <p:sp>
        <p:nvSpPr>
          <p:cNvPr id="36" name="Down Arrow 35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Down Arrow 36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Down Arrow 37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9" name="Picture 38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pic>
        <p:nvPicPr>
          <p:cNvPr id="40" name="Picture 39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37E2FE-47CC-274E-AAF4-A52E06CA11F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418892" y="1337723"/>
            <a:ext cx="1752882" cy="1314662"/>
          </a:xfrm>
          <a:prstGeom prst="rect">
            <a:avLst/>
          </a:prstGeom>
        </p:spPr>
      </p:pic>
      <p:pic>
        <p:nvPicPr>
          <p:cNvPr id="41" name="Picture 40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13" y="2211075"/>
            <a:ext cx="564354" cy="56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9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07407E-6 L -0.08073 -0.0814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5" y="-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4308E-6 4.59866E-6 L 0.30823 -0.4124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11" y="-206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9382E-6 -2.01712E-6 L -0.34033 0.00185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25" y="9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0.00023 L -0.34033 -0.41245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25" y="-20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5149" y="6276459"/>
            <a:ext cx="1424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outcome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20" name="Picture 19" descr="HTB1ydobGXXXXXXXXFXXq6xXFXXXD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21" name="Group 20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2" name="Picture 21" descr="HTB1ydobGXXXXXXXXFXXq6xXFXXXD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3" name="Picture 22" descr="pig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pic>
        <p:nvPicPr>
          <p:cNvPr id="33" name="Picture 32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76" y="2225992"/>
            <a:ext cx="541271" cy="541271"/>
          </a:xfrm>
          <a:prstGeom prst="rect">
            <a:avLst/>
          </a:prstGeom>
        </p:spPr>
      </p:pic>
      <p:pic>
        <p:nvPicPr>
          <p:cNvPr id="16" name="Picture 15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76" y="5409201"/>
            <a:ext cx="541271" cy="541271"/>
          </a:xfrm>
          <a:prstGeom prst="rect">
            <a:avLst/>
          </a:prstGeom>
        </p:spPr>
      </p:pic>
      <p:pic>
        <p:nvPicPr>
          <p:cNvPr id="25" name="Picture 24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96" y="5300941"/>
            <a:ext cx="541271" cy="541271"/>
          </a:xfrm>
          <a:prstGeom prst="rect">
            <a:avLst/>
          </a:prstGeom>
        </p:spPr>
      </p:pic>
      <p:pic>
        <p:nvPicPr>
          <p:cNvPr id="26" name="Picture 25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96" y="2225992"/>
            <a:ext cx="541271" cy="541271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85149" y="6276459"/>
            <a:ext cx="7303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outcome: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piggy bank makes a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small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cake. Each kid gets a piece of it.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 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9" name="Picture 28" descr="imageedit_9_3849709197.jpg">
            <a:extLst>
              <a:ext uri="{FF2B5EF4-FFF2-40B4-BE49-F238E27FC236}">
                <a16:creationId xmlns:a16="http://schemas.microsoft.com/office/drawing/2014/main" id="{120EEB5F-66AC-594A-BE89-41DE2B7215B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30" name="Picture 29" descr="imageedit_12_5259705472.jpg">
            <a:extLst>
              <a:ext uri="{FF2B5EF4-FFF2-40B4-BE49-F238E27FC236}">
                <a16:creationId xmlns:a16="http://schemas.microsoft.com/office/drawing/2014/main" id="{E430F042-B6B9-1043-915B-0B73B4E3D03F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31" name="Picture 30" descr="imageedit_21_8759040385.jpg">
            <a:extLst>
              <a:ext uri="{FF2B5EF4-FFF2-40B4-BE49-F238E27FC236}">
                <a16:creationId xmlns:a16="http://schemas.microsoft.com/office/drawing/2014/main" id="{BD52768C-9A1E-EA4B-B43B-30C187A20CFE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32" name="Picture 31" descr="imageedit_27_3890830367.jpg">
            <a:extLst>
              <a:ext uri="{FF2B5EF4-FFF2-40B4-BE49-F238E27FC236}">
                <a16:creationId xmlns:a16="http://schemas.microsoft.com/office/drawing/2014/main" id="{237591F6-AC95-B343-BF80-D0BC0097B40E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54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Down Arrow 98"/>
          <p:cNvSpPr/>
          <p:nvPr/>
        </p:nvSpPr>
        <p:spPr>
          <a:xfrm rot="10800000">
            <a:off x="6170627" y="326259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Down Arrow 99"/>
          <p:cNvSpPr/>
          <p:nvPr/>
        </p:nvSpPr>
        <p:spPr>
          <a:xfrm rot="10800000">
            <a:off x="2549062" y="326259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859792" y="4405899"/>
            <a:ext cx="2134307" cy="1811858"/>
            <a:chOff x="3152958" y="4428335"/>
            <a:chExt cx="2610558" cy="2257972"/>
          </a:xfrm>
        </p:grpSpPr>
        <p:pic>
          <p:nvPicPr>
            <p:cNvPr id="20" name="Picture 19" descr="soil-mix-4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6" t="-335" r="19179"/>
            <a:stretch/>
          </p:blipFill>
          <p:spPr>
            <a:xfrm>
              <a:off x="3152958" y="4428335"/>
              <a:ext cx="2610558" cy="2257972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>
              <a:off x="3549138" y="4780050"/>
              <a:ext cx="1932185" cy="960120"/>
              <a:chOff x="3549138" y="4780050"/>
              <a:chExt cx="1932185" cy="960120"/>
            </a:xfrm>
          </p:grpSpPr>
          <p:pic>
            <p:nvPicPr>
              <p:cNvPr id="60" name="Picture 59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62935" y="4780050"/>
                <a:ext cx="818388" cy="960120"/>
              </a:xfrm>
              <a:prstGeom prst="rect">
                <a:avLst/>
              </a:prstGeom>
            </p:spPr>
          </p:pic>
          <p:pic>
            <p:nvPicPr>
              <p:cNvPr id="61" name="Picture 60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56580" y="4780050"/>
                <a:ext cx="818388" cy="960120"/>
              </a:xfrm>
              <a:prstGeom prst="rect">
                <a:avLst/>
              </a:prstGeom>
            </p:spPr>
          </p:pic>
          <p:pic>
            <p:nvPicPr>
              <p:cNvPr id="62" name="Picture 61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49138" y="4780050"/>
                <a:ext cx="818388" cy="960120"/>
              </a:xfrm>
              <a:prstGeom prst="rect">
                <a:avLst/>
              </a:prstGeom>
            </p:spPr>
          </p:pic>
        </p:grpSp>
      </p:grpSp>
      <p:grpSp>
        <p:nvGrpSpPr>
          <p:cNvPr id="5" name="Group 4"/>
          <p:cNvGrpSpPr/>
          <p:nvPr/>
        </p:nvGrpSpPr>
        <p:grpSpPr>
          <a:xfrm>
            <a:off x="5386781" y="4393516"/>
            <a:ext cx="2126691" cy="1907228"/>
            <a:chOff x="6045791" y="4332965"/>
            <a:chExt cx="2727266" cy="2353342"/>
          </a:xfrm>
        </p:grpSpPr>
        <p:pic>
          <p:nvPicPr>
            <p:cNvPr id="23" name="Picture 22" descr="soil-mix-4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6" t="-335" r="19179"/>
            <a:stretch/>
          </p:blipFill>
          <p:spPr>
            <a:xfrm>
              <a:off x="6045791" y="4332965"/>
              <a:ext cx="2727266" cy="2353342"/>
            </a:xfrm>
            <a:prstGeom prst="rect">
              <a:avLst/>
            </a:prstGeom>
          </p:spPr>
        </p:pic>
        <p:pic>
          <p:nvPicPr>
            <p:cNvPr id="63" name="Picture 62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3598" y="5029944"/>
              <a:ext cx="818388" cy="960120"/>
            </a:xfrm>
            <a:prstGeom prst="rect">
              <a:avLst/>
            </a:prstGeom>
          </p:spPr>
        </p:pic>
        <p:pic>
          <p:nvPicPr>
            <p:cNvPr id="64" name="Picture 63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4404" y="4364367"/>
              <a:ext cx="818388" cy="960120"/>
            </a:xfrm>
            <a:prstGeom prst="rect">
              <a:avLst/>
            </a:prstGeom>
          </p:spPr>
        </p:pic>
        <p:pic>
          <p:nvPicPr>
            <p:cNvPr id="65" name="Picture 64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7400" y="4983053"/>
              <a:ext cx="818388" cy="960120"/>
            </a:xfrm>
            <a:prstGeom prst="rect">
              <a:avLst/>
            </a:prstGeom>
          </p:spPr>
        </p:pic>
        <p:pic>
          <p:nvPicPr>
            <p:cNvPr id="66" name="Picture 65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8206" y="4428335"/>
              <a:ext cx="818388" cy="960120"/>
            </a:xfrm>
            <a:prstGeom prst="rect">
              <a:avLst/>
            </a:prstGeom>
          </p:spPr>
        </p:pic>
      </p:grpSp>
      <p:pic>
        <p:nvPicPr>
          <p:cNvPr id="6" name="Picture 5" descr="11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93" y="1425289"/>
            <a:ext cx="2085706" cy="1537487"/>
          </a:xfrm>
          <a:prstGeom prst="rect">
            <a:avLst/>
          </a:prstGeom>
        </p:spPr>
      </p:pic>
      <p:pic>
        <p:nvPicPr>
          <p:cNvPr id="7" name="Picture 6" descr="tomato_basket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486" y="1425289"/>
            <a:ext cx="2286298" cy="161971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94154" y="6444970"/>
            <a:ext cx="300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Explain how the garden works</a:t>
            </a:r>
          </a:p>
        </p:txBody>
      </p:sp>
    </p:spTree>
    <p:extLst>
      <p:ext uri="{BB962C8B-B14F-4D97-AF65-F5344CB8AC3E}">
        <p14:creationId xmlns:p14="http://schemas.microsoft.com/office/powerpoint/2010/main" val="96106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00200" y="419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>
            <a:hlinkClick r:id="rId2" action="ppaction://hlinksldjump"/>
          </p:cNvPr>
          <p:cNvSpPr/>
          <p:nvPr/>
        </p:nvSpPr>
        <p:spPr>
          <a:xfrm>
            <a:off x="685800" y="662869"/>
            <a:ext cx="1476022" cy="146755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sp>
        <p:nvSpPr>
          <p:cNvPr id="6" name="Oval 5">
            <a:hlinkClick r:id="rId3" action="ppaction://hlinksldjump"/>
          </p:cNvPr>
          <p:cNvSpPr/>
          <p:nvPr/>
        </p:nvSpPr>
        <p:spPr>
          <a:xfrm>
            <a:off x="6808421" y="662869"/>
            <a:ext cx="1476022" cy="1467556"/>
          </a:xfrm>
          <a:prstGeom prst="ellipse">
            <a:avLst/>
          </a:prstGeom>
          <a:solidFill>
            <a:srgbClr val="558ED5"/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5719603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29" name="Down Arrow 28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Down Arrow 30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1" name="Picture 20" descr="index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91005"/>
            <a:ext cx="564354" cy="564354"/>
          </a:xfrm>
          <a:prstGeom prst="rect">
            <a:avLst/>
          </a:prstGeom>
        </p:spPr>
      </p:pic>
      <p:pic>
        <p:nvPicPr>
          <p:cNvPr id="25" name="Picture 24" descr="index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612" y="2473182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2473182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1959681"/>
            <a:ext cx="564354" cy="564354"/>
          </a:xfrm>
          <a:prstGeom prst="rect">
            <a:avLst/>
          </a:prstGeom>
        </p:spPr>
      </p:pic>
      <p:pic>
        <p:nvPicPr>
          <p:cNvPr id="26" name="Picture 25" descr="imageedit_9_3849709197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98" y="3603047"/>
            <a:ext cx="1333991" cy="1574850"/>
          </a:xfrm>
          <a:prstGeom prst="rect">
            <a:avLst/>
          </a:prstGeom>
        </p:spPr>
      </p:pic>
      <p:pic>
        <p:nvPicPr>
          <p:cNvPr id="27" name="Picture 26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pic>
        <p:nvPicPr>
          <p:cNvPr id="28" name="Picture 27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98" y="384831"/>
            <a:ext cx="1333991" cy="157485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36" name="Picture 35" descr="imageedit_27_3890830367.jpg"/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D4D4D6"/>
                </a:clrFrom>
                <a:clrTo>
                  <a:srgbClr val="D4D4D6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3056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39" name="Oval 38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93730" y="5993015"/>
            <a:ext cx="6271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Contributor Reminder: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Wanted to put her chocolate into the piggybank and put it there. </a:t>
            </a:r>
          </a:p>
        </p:txBody>
      </p:sp>
    </p:spTree>
    <p:extLst>
      <p:ext uri="{BB962C8B-B14F-4D97-AF65-F5344CB8AC3E}">
        <p14:creationId xmlns:p14="http://schemas.microsoft.com/office/powerpoint/2010/main" val="574080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she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3" name="Picture 12" descr="imageedit_27_3890830367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D4D4D6"/>
                </a:clrFrom>
                <a:clrTo>
                  <a:srgbClr val="D4D4D6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3056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85934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4" name="Picture 13" descr="imageedit_27_3890830367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D4D4D6"/>
                </a:clrFrom>
                <a:clrTo>
                  <a:srgbClr val="D4D4D6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3056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2" name="Group 11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2" name="Picture 21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8" name="Picture 17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3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Evaluation: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 little good/bad or really good/bad?</a:t>
            </a:r>
            <a:b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906802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4" name="Picture 13" descr="imageedit_27_3890830367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D4D4D6"/>
                </a:clrFrom>
                <a:clrTo>
                  <a:srgbClr val="D4D4D6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3056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5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her or you don’t like her?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27" name="Picture 26" descr="rating (1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28" name="Picture 27" descr="rating (3).jpg">
              <a:hlinkClick r:id="rId7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69588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4" name="Picture 13" descr="imageedit_27_3890830367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D4D4D6"/>
                </a:clrFrom>
                <a:clrTo>
                  <a:srgbClr val="D4D4D6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3056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4" name="Right Arrow 23">
            <a:hlinkClick r:id="rId5" action="ppaction://hlinksldjump"/>
          </p:cNvPr>
          <p:cNvSpPr/>
          <p:nvPr/>
        </p:nvSpPr>
        <p:spPr>
          <a:xfrm>
            <a:off x="7375487" y="5602111"/>
            <a:ext cx="1743349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Free-Rider</a:t>
            </a:r>
          </a:p>
        </p:txBody>
      </p:sp>
      <p:sp>
        <p:nvSpPr>
          <p:cNvPr id="25" name="Title 1"/>
          <p:cNvSpPr>
            <a:spLocks noGrp="1"/>
          </p:cNvSpPr>
          <p:nvPr>
            <p:ph type="ctrTitle"/>
          </p:nvPr>
        </p:nvSpPr>
        <p:spPr>
          <a:xfrm>
            <a:off x="191157" y="5470054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her a little or a lot? </a:t>
            </a:r>
            <a:br>
              <a:rPr lang="en-US" sz="2200" dirty="0"/>
            </a:br>
            <a:r>
              <a:rPr lang="en-US" sz="2200" dirty="0"/>
              <a:t>do you kind of don’t like her or really don’t like her?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7" name="Picture 26" descr="rating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8" name="Picture 27" descr="rating (1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9" name="Picture 28" descr="rating (2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30" name="Picture 29" descr="rating (3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9710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imageedit_9_3849709197.jpg">
            <a:extLst>
              <a:ext uri="{FF2B5EF4-FFF2-40B4-BE49-F238E27FC236}">
                <a16:creationId xmlns:a16="http://schemas.microsoft.com/office/drawing/2014/main" id="{57392C5F-065B-824E-B502-C9F3DE0B687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3691997"/>
            <a:ext cx="1333991" cy="1574850"/>
          </a:xfrm>
          <a:prstGeom prst="rect">
            <a:avLst/>
          </a:prstGeom>
        </p:spPr>
      </p:pic>
      <p:pic>
        <p:nvPicPr>
          <p:cNvPr id="26" name="Picture 25" descr="imageedit_12_5259705472.jpg">
            <a:extLst>
              <a:ext uri="{FF2B5EF4-FFF2-40B4-BE49-F238E27FC236}">
                <a16:creationId xmlns:a16="http://schemas.microsoft.com/office/drawing/2014/main" id="{E9FDF7BB-B92F-FF45-B183-19626EEA972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3691997"/>
            <a:ext cx="1333991" cy="1574850"/>
          </a:xfrm>
          <a:prstGeom prst="rect">
            <a:avLst/>
          </a:prstGeom>
        </p:spPr>
      </p:pic>
      <p:pic>
        <p:nvPicPr>
          <p:cNvPr id="27" name="Picture 26" descr="imageedit_21_8759040385.jpg">
            <a:extLst>
              <a:ext uri="{FF2B5EF4-FFF2-40B4-BE49-F238E27FC236}">
                <a16:creationId xmlns:a16="http://schemas.microsoft.com/office/drawing/2014/main" id="{4E103B28-232D-494F-B8AD-FD59B309266A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  <p:pic>
        <p:nvPicPr>
          <p:cNvPr id="28" name="Picture 27" descr="imageedit_27_3890830367.jpg">
            <a:extLst>
              <a:ext uri="{FF2B5EF4-FFF2-40B4-BE49-F238E27FC236}">
                <a16:creationId xmlns:a16="http://schemas.microsoft.com/office/drawing/2014/main" id="{38F57BD3-B2BE-AF43-B39A-16C9E714538F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0" y="432494"/>
            <a:ext cx="1333991" cy="157485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3" name="TextBox 2"/>
          <p:cNvSpPr txBox="1"/>
          <p:nvPr/>
        </p:nvSpPr>
        <p:spPr>
          <a:xfrm>
            <a:off x="325810" y="5850597"/>
            <a:ext cx="8455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Unable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Free-Rider Reminder: </a:t>
            </a:r>
          </a:p>
          <a:p>
            <a:r>
              <a:rPr lang="en-US" dirty="0"/>
              <a:t>She </a:t>
            </a:r>
            <a:r>
              <a:rPr lang="en-US" b="1" i="1" dirty="0"/>
              <a:t>wanted to</a:t>
            </a:r>
            <a:r>
              <a:rPr lang="en-US" dirty="0"/>
              <a:t> put her chocolate in the piggybank. But </a:t>
            </a:r>
            <a:r>
              <a:rPr lang="en-US" b="1" i="1" dirty="0"/>
              <a:t>a puppy came and </a:t>
            </a:r>
            <a:r>
              <a:rPr lang="en-US" b="1" i="1"/>
              <a:t>ate</a:t>
            </a:r>
            <a:r>
              <a:rPr lang="en-US"/>
              <a:t> her </a:t>
            </a:r>
            <a:r>
              <a:rPr lang="en-US" dirty="0"/>
              <a:t>chocolate. The other kids put their chocolate in the piggybank.</a:t>
            </a:r>
          </a:p>
        </p:txBody>
      </p:sp>
      <p:sp>
        <p:nvSpPr>
          <p:cNvPr id="29" name="Down Arrow 28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Down Arrow 30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1" name="Picture 20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91005"/>
            <a:ext cx="564354" cy="564354"/>
          </a:xfrm>
          <a:prstGeom prst="rect">
            <a:avLst/>
          </a:prstGeom>
        </p:spPr>
      </p:pic>
      <p:pic>
        <p:nvPicPr>
          <p:cNvPr id="25" name="Picture 24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612" y="2473182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2473182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1959681"/>
            <a:ext cx="564354" cy="564354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F04178-8B87-9243-B388-E0A15E34ED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379897" y="1434559"/>
            <a:ext cx="17526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430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she good or bad?</a:t>
            </a:r>
            <a:br>
              <a:rPr lang="en-US" dirty="0"/>
            </a:b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pic>
        <p:nvPicPr>
          <p:cNvPr id="8" name="Picture 7" descr="imageedit_21_8759040385.jpg">
            <a:extLst>
              <a:ext uri="{FF2B5EF4-FFF2-40B4-BE49-F238E27FC236}">
                <a16:creationId xmlns:a16="http://schemas.microsoft.com/office/drawing/2014/main" id="{A5800CC9-48A9-C247-8699-DB9799012B2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2217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a little good/bad or really good/bad?</a:t>
            </a:r>
            <a:br>
              <a:rPr lang="en-US" sz="2200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1" name="Group 10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17" name="Picture 16" descr="thumbs-up_inline.png"/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8" name="Picture 17" descr="thumbs-up_inline.png"/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2" name="Group 11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5" name="Picture 14" descr="thumbs-up_inline.png"/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6" name="Picture 15" descr="thumbs-up_inline.png"/>
              <p:cNvPicPr>
                <a:picLocks noChangeAspect="1"/>
              </p:cNvPicPr>
              <p:nvPr/>
            </p:nvPicPr>
            <p:blipFill>
              <a:blip r:embed="rId3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3" name="Picture 12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4" name="Picture 13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pic>
        <p:nvPicPr>
          <p:cNvPr id="19" name="Picture 18" descr="imageedit_21_8759040385.jpg">
            <a:extLst>
              <a:ext uri="{FF2B5EF4-FFF2-40B4-BE49-F238E27FC236}">
                <a16:creationId xmlns:a16="http://schemas.microsoft.com/office/drawing/2014/main" id="{9DBDFD2E-9531-854C-9668-2E3225ACC7C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2853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her or you don’t like her?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9" name="Picture 8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0" name="Picture 9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  <p:pic>
        <p:nvPicPr>
          <p:cNvPr id="11" name="Picture 10" descr="imageedit_21_8759040385.jpg">
            <a:extLst>
              <a:ext uri="{FF2B5EF4-FFF2-40B4-BE49-F238E27FC236}">
                <a16:creationId xmlns:a16="http://schemas.microsoft.com/office/drawing/2014/main" id="{535BD8FB-D066-4A4F-B3E9-0CCB0A7346E0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24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tomato_baske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013" y="3787735"/>
            <a:ext cx="2983497" cy="2113638"/>
          </a:xfrm>
          <a:prstGeom prst="rect">
            <a:avLst/>
          </a:prstGeom>
        </p:spPr>
      </p:pic>
      <p:pic>
        <p:nvPicPr>
          <p:cNvPr id="29" name="Picture 28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30" name="Picture 29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300941"/>
            <a:ext cx="818388" cy="960120"/>
          </a:xfrm>
          <a:prstGeom prst="rect">
            <a:avLst/>
          </a:prstGeom>
        </p:spPr>
      </p:pic>
      <p:pic>
        <p:nvPicPr>
          <p:cNvPr id="31" name="Picture 30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2093063"/>
            <a:ext cx="818388" cy="960120"/>
          </a:xfrm>
          <a:prstGeom prst="rect">
            <a:avLst/>
          </a:prstGeom>
        </p:spPr>
      </p:pic>
      <p:pic>
        <p:nvPicPr>
          <p:cNvPr id="32" name="Picture 31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22" name="Picture 21" descr="imageedit_40_6609269097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5" y="3783621"/>
            <a:ext cx="1287646" cy="1583615"/>
          </a:xfrm>
          <a:prstGeom prst="rect">
            <a:avLst/>
          </a:prstGeom>
        </p:spPr>
      </p:pic>
      <p:pic>
        <p:nvPicPr>
          <p:cNvPr id="24" name="Picture 23" descr="imageedit_37_7141615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791" y="3783622"/>
            <a:ext cx="1297211" cy="1529762"/>
          </a:xfrm>
          <a:prstGeom prst="rect">
            <a:avLst/>
          </a:prstGeom>
        </p:spPr>
      </p:pic>
      <p:pic>
        <p:nvPicPr>
          <p:cNvPr id="12" name="Picture 11" descr="11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6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115" y="1515696"/>
            <a:ext cx="2085706" cy="1537487"/>
          </a:xfrm>
          <a:prstGeom prst="rect">
            <a:avLst/>
          </a:prstGeom>
        </p:spPr>
      </p:pic>
      <p:pic>
        <p:nvPicPr>
          <p:cNvPr id="14" name="Picture 13" descr="imageedit_5_2274522200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311" y="446928"/>
            <a:ext cx="1332330" cy="1613925"/>
          </a:xfrm>
          <a:prstGeom prst="rect">
            <a:avLst/>
          </a:prstGeom>
        </p:spPr>
      </p:pic>
      <p:pic>
        <p:nvPicPr>
          <p:cNvPr id="15" name="Picture 14" descr="imageedit_13_5194653768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15" y="446928"/>
            <a:ext cx="1332330" cy="16465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23350" y="6452871"/>
            <a:ext cx="228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33998800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834" y="5215221"/>
            <a:ext cx="8762332" cy="840805"/>
          </a:xfrm>
        </p:spPr>
        <p:txBody>
          <a:bodyPr>
            <a:normAutofit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her a little or a lot? </a:t>
            </a:r>
            <a:br>
              <a:rPr lang="en-US" sz="2200" dirty="0"/>
            </a:br>
            <a:r>
              <a:rPr lang="en-US" sz="2200" dirty="0"/>
              <a:t>do you kind of don’t like her or really don’t like her?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ight Arrow 2">
            <a:hlinkClick r:id="rId3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Contributor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19" name="Picture 18" descr="rating.jpg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0" name="Picture 19" descr="rating (1).jpg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1" name="Picture 20" descr="rating (2).jpg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2" name="Picture 21" descr="rating (3).jpg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  <p:pic>
        <p:nvPicPr>
          <p:cNvPr id="11" name="Picture 10" descr="imageedit_21_8759040385.jpg">
            <a:extLst>
              <a:ext uri="{FF2B5EF4-FFF2-40B4-BE49-F238E27FC236}">
                <a16:creationId xmlns:a16="http://schemas.microsoft.com/office/drawing/2014/main" id="{92A4DE42-5B39-C740-9A6E-805D7B998FA8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4" y="432494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81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Task</a:t>
            </a:r>
          </a:p>
        </p:txBody>
      </p:sp>
    </p:spTree>
    <p:extLst>
      <p:ext uri="{BB962C8B-B14F-4D97-AF65-F5344CB8AC3E}">
        <p14:creationId xmlns:p14="http://schemas.microsoft.com/office/powerpoint/2010/main" val="340741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13" name="Picture 12" descr="soil-mix-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pic>
        <p:nvPicPr>
          <p:cNvPr id="15" name="Picture 14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425656"/>
            <a:ext cx="818388" cy="960120"/>
          </a:xfrm>
          <a:prstGeom prst="rect">
            <a:avLst/>
          </a:prstGeom>
        </p:spPr>
      </p:pic>
      <p:pic>
        <p:nvPicPr>
          <p:cNvPr id="14" name="Picture 13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908" y="2093063"/>
            <a:ext cx="818388" cy="9601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7427" y="6414974"/>
            <a:ext cx="603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group goal: have a big basket of tomatoes and share them</a:t>
            </a:r>
          </a:p>
        </p:txBody>
      </p:sp>
      <p:pic>
        <p:nvPicPr>
          <p:cNvPr id="17" name="Picture 16" descr="imageedit_40_6609269097.jpg">
            <a:extLst>
              <a:ext uri="{FF2B5EF4-FFF2-40B4-BE49-F238E27FC236}">
                <a16:creationId xmlns:a16="http://schemas.microsoft.com/office/drawing/2014/main" id="{E1209B33-98F3-0B44-BC3B-39A8D75E260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5" y="3783621"/>
            <a:ext cx="1287646" cy="1583615"/>
          </a:xfrm>
          <a:prstGeom prst="rect">
            <a:avLst/>
          </a:prstGeom>
        </p:spPr>
      </p:pic>
      <p:pic>
        <p:nvPicPr>
          <p:cNvPr id="18" name="Picture 17" descr="imageedit_37_7141615819.jpg">
            <a:extLst>
              <a:ext uri="{FF2B5EF4-FFF2-40B4-BE49-F238E27FC236}">
                <a16:creationId xmlns:a16="http://schemas.microsoft.com/office/drawing/2014/main" id="{650F709E-EB76-494D-A1EB-56662E366C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791" y="3783622"/>
            <a:ext cx="1297211" cy="1529762"/>
          </a:xfrm>
          <a:prstGeom prst="rect">
            <a:avLst/>
          </a:prstGeom>
        </p:spPr>
      </p:pic>
      <p:pic>
        <p:nvPicPr>
          <p:cNvPr id="19" name="Picture 18" descr="imageedit_5_2274522200.jpg">
            <a:extLst>
              <a:ext uri="{FF2B5EF4-FFF2-40B4-BE49-F238E27FC236}">
                <a16:creationId xmlns:a16="http://schemas.microsoft.com/office/drawing/2014/main" id="{7B6B3E85-B45D-FD41-935D-190D3FB9C8CC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311" y="446928"/>
            <a:ext cx="1332330" cy="1613925"/>
          </a:xfrm>
          <a:prstGeom prst="rect">
            <a:avLst/>
          </a:prstGeom>
        </p:spPr>
      </p:pic>
      <p:pic>
        <p:nvPicPr>
          <p:cNvPr id="20" name="Picture 19" descr="imageedit_13_5194653768.jpg">
            <a:extLst>
              <a:ext uri="{FF2B5EF4-FFF2-40B4-BE49-F238E27FC236}">
                <a16:creationId xmlns:a16="http://schemas.microsoft.com/office/drawing/2014/main" id="{8CF3D77B-768A-2D42-B0C7-D3B146D127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15" y="446928"/>
            <a:ext cx="1332330" cy="164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imageedit_40_6609269097.jpg">
            <a:extLst>
              <a:ext uri="{FF2B5EF4-FFF2-40B4-BE49-F238E27FC236}">
                <a16:creationId xmlns:a16="http://schemas.microsoft.com/office/drawing/2014/main" id="{209A95F9-978B-E846-A4CC-38883E96A7B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95" y="3783621"/>
            <a:ext cx="1287646" cy="1583615"/>
          </a:xfrm>
          <a:prstGeom prst="rect">
            <a:avLst/>
          </a:prstGeom>
        </p:spPr>
      </p:pic>
      <p:pic>
        <p:nvPicPr>
          <p:cNvPr id="30" name="Picture 29" descr="imageedit_37_7141615819.jpg">
            <a:extLst>
              <a:ext uri="{FF2B5EF4-FFF2-40B4-BE49-F238E27FC236}">
                <a16:creationId xmlns:a16="http://schemas.microsoft.com/office/drawing/2014/main" id="{DB73F5B9-E242-3E4A-B95C-725893B362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791" y="3783622"/>
            <a:ext cx="1297211" cy="1529762"/>
          </a:xfrm>
          <a:prstGeom prst="rect">
            <a:avLst/>
          </a:prstGeom>
        </p:spPr>
      </p:pic>
      <p:pic>
        <p:nvPicPr>
          <p:cNvPr id="31" name="Picture 30" descr="imageedit_5_2274522200.jpg">
            <a:extLst>
              <a:ext uri="{FF2B5EF4-FFF2-40B4-BE49-F238E27FC236}">
                <a16:creationId xmlns:a16="http://schemas.microsoft.com/office/drawing/2014/main" id="{DCDA6707-2319-534A-B421-1372F76313E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311" y="446928"/>
            <a:ext cx="1332330" cy="1613925"/>
          </a:xfrm>
          <a:prstGeom prst="rect">
            <a:avLst/>
          </a:prstGeom>
        </p:spPr>
      </p:pic>
      <p:pic>
        <p:nvPicPr>
          <p:cNvPr id="32" name="Picture 31" descr="imageedit_13_5194653768.jpg">
            <a:extLst>
              <a:ext uri="{FF2B5EF4-FFF2-40B4-BE49-F238E27FC236}">
                <a16:creationId xmlns:a16="http://schemas.microsoft.com/office/drawing/2014/main" id="{7CE5BBDE-C8DE-7046-8568-CCC6749CB4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515" y="446928"/>
            <a:ext cx="1332330" cy="1646520"/>
          </a:xfrm>
          <a:prstGeom prst="rect">
            <a:avLst/>
          </a:prstGeom>
        </p:spPr>
      </p:pic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422411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145137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4744850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4723379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172579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004531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004531"/>
            <a:ext cx="818388" cy="960120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908" y="1725791"/>
            <a:ext cx="801416" cy="9601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0286" y="6059281"/>
            <a:ext cx="80022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She </a:t>
            </a:r>
            <a:r>
              <a:rPr lang="en-US" b="1" i="1" dirty="0"/>
              <a:t>doesn’t want</a:t>
            </a:r>
            <a:r>
              <a:rPr lang="en-US" i="1" dirty="0"/>
              <a:t> to</a:t>
            </a:r>
            <a:r>
              <a:rPr lang="en-US" dirty="0"/>
              <a:t> put her plant in the garden. So she plants</a:t>
            </a:r>
            <a:r>
              <a:rPr lang="en-US" b="1" dirty="0"/>
              <a:t> hers at home </a:t>
            </a:r>
            <a:r>
              <a:rPr lang="en-US" dirty="0"/>
              <a:t>(click for animation). The other kids put theirs in the garden (click for animation).</a:t>
            </a:r>
          </a:p>
        </p:txBody>
      </p:sp>
    </p:spTree>
    <p:extLst>
      <p:ext uri="{BB962C8B-B14F-4D97-AF65-F5344CB8AC3E}">
        <p14:creationId xmlns:p14="http://schemas.microsoft.com/office/powerpoint/2010/main" val="11088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22222E-6 L 0.06493 -0.1912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7" y="-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81481E-6 L 0.24271 0.11319 " pathEditMode="relative" ptsTypes="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 -0.01041 L -0.3334 -0.3645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29" y="-1771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3481E-6 -3.53227E-6 L 0.30145 -0.3645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4" y="-1822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894" y="6475409"/>
            <a:ext cx="723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outcome: They get a </a:t>
            </a:r>
            <a:r>
              <a:rPr lang="en-US" b="1" i="1" dirty="0"/>
              <a:t>small</a:t>
            </a:r>
            <a:r>
              <a:rPr lang="en-US" dirty="0"/>
              <a:t> basket of tomatoes. Each kid gets a tomato. </a:t>
            </a:r>
          </a:p>
        </p:txBody>
      </p:sp>
      <p:pic>
        <p:nvPicPr>
          <p:cNvPr id="18" name="Picture 17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21" y="2354622"/>
            <a:ext cx="486120" cy="486120"/>
          </a:xfrm>
          <a:prstGeom prst="rect">
            <a:avLst/>
          </a:prstGeom>
        </p:spPr>
      </p:pic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336" y="2263962"/>
            <a:ext cx="486120" cy="486120"/>
          </a:xfrm>
          <a:prstGeom prst="rect">
            <a:avLst/>
          </a:prstGeom>
        </p:spPr>
      </p:pic>
      <p:pic>
        <p:nvPicPr>
          <p:cNvPr id="20" name="Picture 19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220" y="5551387"/>
            <a:ext cx="486120" cy="486120"/>
          </a:xfrm>
          <a:prstGeom prst="rect">
            <a:avLst/>
          </a:prstGeom>
        </p:spPr>
      </p:pic>
      <p:pic>
        <p:nvPicPr>
          <p:cNvPr id="21" name="Picture 20" descr="imag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76" y="5551387"/>
            <a:ext cx="486120" cy="486120"/>
          </a:xfrm>
          <a:prstGeom prst="rect">
            <a:avLst/>
          </a:prstGeom>
        </p:spPr>
      </p:pic>
      <p:pic>
        <p:nvPicPr>
          <p:cNvPr id="12" name="Picture 11" descr="imageedit_40_6609269097.jpg">
            <a:extLst>
              <a:ext uri="{FF2B5EF4-FFF2-40B4-BE49-F238E27FC236}">
                <a16:creationId xmlns:a16="http://schemas.microsoft.com/office/drawing/2014/main" id="{B9848E3C-E2C6-F647-B560-189C688E0CAB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92" y="3796303"/>
            <a:ext cx="1287646" cy="1583615"/>
          </a:xfrm>
          <a:prstGeom prst="rect">
            <a:avLst/>
          </a:prstGeom>
        </p:spPr>
      </p:pic>
      <p:pic>
        <p:nvPicPr>
          <p:cNvPr id="14" name="Picture 13" descr="imageedit_37_7141615819.jpg">
            <a:extLst>
              <a:ext uri="{FF2B5EF4-FFF2-40B4-BE49-F238E27FC236}">
                <a16:creationId xmlns:a16="http://schemas.microsoft.com/office/drawing/2014/main" id="{FA72CFE3-DBAE-024B-9B97-802CB430F1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788" y="3796304"/>
            <a:ext cx="1297211" cy="1529762"/>
          </a:xfrm>
          <a:prstGeom prst="rect">
            <a:avLst/>
          </a:prstGeom>
        </p:spPr>
      </p:pic>
      <p:pic>
        <p:nvPicPr>
          <p:cNvPr id="16" name="Picture 15" descr="imageedit_5_2274522200.jpg">
            <a:extLst>
              <a:ext uri="{FF2B5EF4-FFF2-40B4-BE49-F238E27FC236}">
                <a16:creationId xmlns:a16="http://schemas.microsoft.com/office/drawing/2014/main" id="{2BC2A653-EAA0-5944-89CF-EF7BE11B27E9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308" y="459610"/>
            <a:ext cx="1332330" cy="1613925"/>
          </a:xfrm>
          <a:prstGeom prst="rect">
            <a:avLst/>
          </a:prstGeom>
        </p:spPr>
      </p:pic>
      <p:pic>
        <p:nvPicPr>
          <p:cNvPr id="22" name="Picture 21" descr="imageedit_13_5194653768.jpg">
            <a:extLst>
              <a:ext uri="{FF2B5EF4-FFF2-40B4-BE49-F238E27FC236}">
                <a16:creationId xmlns:a16="http://schemas.microsoft.com/office/drawing/2014/main" id="{A085DA31-ECE6-F240-9759-165056D8E6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12" y="459610"/>
            <a:ext cx="1332330" cy="164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8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00200" y="419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Oval 2">
            <a:hlinkClick r:id="rId2" action="ppaction://hlinksldjump"/>
          </p:cNvPr>
          <p:cNvSpPr/>
          <p:nvPr/>
        </p:nvSpPr>
        <p:spPr>
          <a:xfrm>
            <a:off x="685800" y="662869"/>
            <a:ext cx="1476022" cy="146755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F</a:t>
            </a:r>
          </a:p>
        </p:txBody>
      </p:sp>
      <p:sp>
        <p:nvSpPr>
          <p:cNvPr id="6" name="Oval 5">
            <a:hlinkClick r:id="rId2" action="ppaction://hlinksldjump"/>
          </p:cNvPr>
          <p:cNvSpPr/>
          <p:nvPr/>
        </p:nvSpPr>
        <p:spPr>
          <a:xfrm>
            <a:off x="6808421" y="662869"/>
            <a:ext cx="1476022" cy="1467556"/>
          </a:xfrm>
          <a:prstGeom prst="ellipse">
            <a:avLst/>
          </a:prstGeom>
          <a:solidFill>
            <a:srgbClr val="558ED5"/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959351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2002</TotalTime>
  <Words>594</Words>
  <Application>Microsoft Macintosh PowerPoint</Application>
  <PresentationFormat>On-screen Show (4:3)</PresentationFormat>
  <Paragraphs>88</Paragraphs>
  <Slides>40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Test Task</vt:lpstr>
      <vt:lpstr>PowerPoint Presentation</vt:lpstr>
      <vt:lpstr>PowerPoint Presentation</vt:lpstr>
      <vt:lpstr>PowerPoint Presentation</vt:lpstr>
      <vt:lpstr>Test Questions</vt:lpstr>
      <vt:lpstr>Test Questions</vt:lpstr>
      <vt:lpstr>PowerPoint Presentation</vt:lpstr>
      <vt:lpstr>Evaluation: is she good or bad? </vt:lpstr>
      <vt:lpstr>PowerPoint Presentation</vt:lpstr>
      <vt:lpstr>PowerPoint Presentation</vt:lpstr>
      <vt:lpstr>PowerPoint Presentation</vt:lpstr>
      <vt:lpstr>PowerPoint Presentation</vt:lpstr>
      <vt:lpstr>Evaluation: is she good or bad? </vt:lpstr>
      <vt:lpstr>PowerPoint Presentation</vt:lpstr>
      <vt:lpstr>PowerPoint Presentation</vt:lpstr>
      <vt:lpstr>PowerPoint Presentation</vt:lpstr>
      <vt:lpstr>PowerPoint Presentation</vt:lpstr>
      <vt:lpstr>Girls Version</vt:lpstr>
      <vt:lpstr>PowerPoint Presentation</vt:lpstr>
      <vt:lpstr>PowerPoint Presentation</vt:lpstr>
      <vt:lpstr>PowerPoint Presentation</vt:lpstr>
      <vt:lpstr>Test Task</vt:lpstr>
      <vt:lpstr>PowerPoint Presentation</vt:lpstr>
      <vt:lpstr>PowerPoint Presentation</vt:lpstr>
      <vt:lpstr>PowerPoint Presentation</vt:lpstr>
      <vt:lpstr>Test Questions</vt:lpstr>
      <vt:lpstr>PowerPoint Presentation</vt:lpstr>
      <vt:lpstr>Evaluation: is she good or bad? </vt:lpstr>
      <vt:lpstr>PowerPoint Presentation</vt:lpstr>
      <vt:lpstr>Preference: Do you like her or you don’t like her?</vt:lpstr>
      <vt:lpstr>Preference: do you like her a little or a lot?  do you kind of don’t like her or really don’t like her?</vt:lpstr>
      <vt:lpstr>PowerPoint Presentation</vt:lpstr>
      <vt:lpstr>Evaluation: is she good or bad? </vt:lpstr>
      <vt:lpstr>Evaluation: a little good/bad or really good/bad?  </vt:lpstr>
      <vt:lpstr>Preference: Do you like her or you don’t like her?</vt:lpstr>
      <vt:lpstr>Preference: do you like her a little or a lot?  do you kind of don’t like her or really don’t like her?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 Yang</dc:creator>
  <cp:lastModifiedBy>LI YUMAN</cp:lastModifiedBy>
  <cp:revision>108</cp:revision>
  <dcterms:created xsi:type="dcterms:W3CDTF">2016-04-29T02:00:35Z</dcterms:created>
  <dcterms:modified xsi:type="dcterms:W3CDTF">2019-11-05T22:43:00Z</dcterms:modified>
</cp:coreProperties>
</file>

<file path=docProps/thumbnail.jpeg>
</file>